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F67151-34D1-4D4C-96CB-AF5BC50B1FB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32881E2-2970-4B59-BA81-A0B4E1AA9FE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crete.org/tempComDocs/-25473/aci_italy_chapter_activity_report_2004-2008_agg1._23.01.09.pdf" TargetMode="External"/><Relationship Id="rId2" Type="http://schemas.openxmlformats.org/officeDocument/2006/relationships/hyperlink" Target="http://www.jica.go.jp/english/news/announcements/jica_archive/2004/040505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aruffi.com/politics/disaster.html" TargetMode="External"/><Relationship Id="rId5" Type="http://schemas.openxmlformats.org/officeDocument/2006/relationships/hyperlink" Target="http://www.britannica.com/EBchecked/topic/860778/Hu-Jintao" TargetMode="External"/><Relationship Id="rId4" Type="http://schemas.openxmlformats.org/officeDocument/2006/relationships/hyperlink" Target="http://en.wikipedia.org/wiki/Nicolas_Sarkoz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events of 2004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Aaron </a:t>
            </a:r>
            <a:r>
              <a:rPr lang="en-US" dirty="0" err="1" smtClean="0"/>
              <a:t>Fauver</a:t>
            </a:r>
            <a:r>
              <a:rPr lang="en-US" dirty="0" smtClean="0"/>
              <a:t>  </a:t>
            </a:r>
          </a:p>
          <a:p>
            <a:r>
              <a:rPr lang="en-US" dirty="0" smtClean="0"/>
              <a:t>Class: A2 history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Presedant</a:t>
            </a:r>
            <a:r>
              <a:rPr lang="en-US" dirty="0" smtClean="0"/>
              <a:t> of Japan in 2004: Mrs. </a:t>
            </a:r>
            <a:r>
              <a:rPr lang="en-US" dirty="0" err="1" smtClean="0"/>
              <a:t>Sadako</a:t>
            </a:r>
            <a:r>
              <a:rPr lang="en-US" dirty="0" smtClean="0"/>
              <a:t> Ogata </a:t>
            </a:r>
          </a:p>
          <a:p>
            <a:r>
              <a:rPr lang="en-US" dirty="0" smtClean="0"/>
              <a:t>Leader of Italy in 2004: Mario Alberto </a:t>
            </a:r>
            <a:r>
              <a:rPr lang="en-US" dirty="0" err="1" smtClean="0"/>
              <a:t>chiorino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Presedant</a:t>
            </a:r>
            <a:r>
              <a:rPr lang="en-US" dirty="0" smtClean="0"/>
              <a:t> of France in 2004: Nicolas </a:t>
            </a:r>
            <a:r>
              <a:rPr lang="en-US" dirty="0" err="1" smtClean="0"/>
              <a:t>Sarkozy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Presedant</a:t>
            </a:r>
            <a:r>
              <a:rPr lang="en-US" dirty="0" smtClean="0"/>
              <a:t> of China in 2004: </a:t>
            </a:r>
            <a:r>
              <a:rPr lang="en-US" dirty="0" err="1" smtClean="0"/>
              <a:t>Hu</a:t>
            </a:r>
            <a:r>
              <a:rPr lang="en-US" dirty="0" smtClean="0"/>
              <a:t> </a:t>
            </a:r>
            <a:r>
              <a:rPr lang="en-US" dirty="0" err="1" smtClean="0"/>
              <a:t>Jinao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Al-</a:t>
            </a:r>
            <a:r>
              <a:rPr lang="en-US" dirty="0" err="1" smtClean="0"/>
              <a:t>Hociema</a:t>
            </a:r>
            <a:r>
              <a:rPr lang="en-US" dirty="0" smtClean="0"/>
              <a:t> , </a:t>
            </a:r>
            <a:r>
              <a:rPr lang="en-US" dirty="0" err="1" smtClean="0"/>
              <a:t>Morroco:Earthquake</a:t>
            </a:r>
            <a:r>
              <a:rPr lang="en-US" dirty="0" smtClean="0"/>
              <a:t> </a:t>
            </a:r>
            <a:r>
              <a:rPr lang="en-US" dirty="0" smtClean="0"/>
              <a:t>( 571 dead )</a:t>
            </a:r>
          </a:p>
          <a:p>
            <a:r>
              <a:rPr lang="en-US" dirty="0" err="1" smtClean="0"/>
              <a:t>Boscastle</a:t>
            </a:r>
            <a:r>
              <a:rPr lang="en-US" dirty="0" smtClean="0"/>
              <a:t> flood of 2004: United Kingdom</a:t>
            </a:r>
          </a:p>
          <a:p>
            <a:r>
              <a:rPr lang="en-US" dirty="0" smtClean="0"/>
              <a:t>Christmas Eve snowstorm in 2004: united states </a:t>
            </a:r>
          </a:p>
          <a:p>
            <a:r>
              <a:rPr lang="en-US" dirty="0" smtClean="0"/>
              <a:t>Locust outbreak 2004: Africa </a:t>
            </a:r>
          </a:p>
          <a:p>
            <a:r>
              <a:rPr lang="en-US" dirty="0" smtClean="0"/>
              <a:t>Caribbean flood 2004: Caribbean Islands </a:t>
            </a:r>
          </a:p>
          <a:p>
            <a:r>
              <a:rPr lang="en-US" dirty="0" smtClean="0"/>
              <a:t>White </a:t>
            </a:r>
            <a:r>
              <a:rPr lang="en-US" dirty="0" err="1" smtClean="0"/>
              <a:t>juen</a:t>
            </a:r>
            <a:r>
              <a:rPr lang="en-US" dirty="0" smtClean="0"/>
              <a:t> </a:t>
            </a:r>
            <a:r>
              <a:rPr lang="en-US" dirty="0" smtClean="0"/>
              <a:t>blizzard 2004: Atlantic </a:t>
            </a:r>
            <a:r>
              <a:rPr lang="en-US" dirty="0" err="1" smtClean="0"/>
              <a:t>Canida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 music 2004: </a:t>
            </a:r>
            <a:r>
              <a:rPr lang="en-US" dirty="0" err="1" smtClean="0"/>
              <a:t>Kotos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India Music 2004: Raga </a:t>
            </a:r>
          </a:p>
          <a:p>
            <a:r>
              <a:rPr lang="en-US" dirty="0" smtClean="0"/>
              <a:t>French music 2004: French Pop</a:t>
            </a:r>
          </a:p>
          <a:p>
            <a:r>
              <a:rPr lang="en-US" dirty="0" smtClean="0"/>
              <a:t>Cuban Music 2004: Afro Cuban </a:t>
            </a:r>
          </a:p>
          <a:p>
            <a:r>
              <a:rPr lang="en-US" dirty="0" err="1" smtClean="0"/>
              <a:t>Southran</a:t>
            </a:r>
            <a:r>
              <a:rPr lang="en-US" dirty="0" smtClean="0"/>
              <a:t> Music 2004: </a:t>
            </a:r>
            <a:r>
              <a:rPr lang="en-US" dirty="0" err="1" smtClean="0"/>
              <a:t>Savaku</a:t>
            </a:r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www.jica.go.jp/english/news/announcements/jica_archive/2004/040505.html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http://www.concrete.org/tempComDocs/-25473/aci_italy_chapter_activity_report_2004-2008_agg1._</a:t>
            </a:r>
            <a:r>
              <a:rPr lang="en-US" dirty="0" smtClean="0">
                <a:hlinkClick r:id="rId3"/>
              </a:rPr>
              <a:t>23.01.09.pdf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en.wikipedia.org/wiki/Nicolas_Sarkozy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www.britannica.com/EBchecked/topic/860778/Hu-Jintao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www.scaruffi.com/politics/disaster.html</a:t>
            </a:r>
            <a:endParaRPr lang="en-US" dirty="0" smtClean="0"/>
          </a:p>
          <a:p>
            <a:r>
              <a:rPr lang="en-US" dirty="0" smtClean="0"/>
              <a:t>http://en.wikipedia.org/wiki/Boscastle_flood_of_2004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145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World events of 2004</vt:lpstr>
      <vt:lpstr>Politics </vt:lpstr>
      <vt:lpstr>Economy </vt:lpstr>
      <vt:lpstr>Statistics </vt:lpstr>
      <vt:lpstr>Natural Disasters </vt:lpstr>
      <vt:lpstr>Inventions </vt:lpstr>
      <vt:lpstr>Music </vt:lpstr>
      <vt:lpstr>Fashion</vt:lpstr>
      <vt:lpstr>Bibliography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events of 2004</dc:title>
  <dc:creator>Lionsgate</dc:creator>
  <cp:lastModifiedBy>Lionsgate</cp:lastModifiedBy>
  <cp:revision>8</cp:revision>
  <dcterms:created xsi:type="dcterms:W3CDTF">2009-09-10T15:27:27Z</dcterms:created>
  <dcterms:modified xsi:type="dcterms:W3CDTF">2009-09-10T16:39:35Z</dcterms:modified>
</cp:coreProperties>
</file>